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5" r:id="rId3"/>
    <p:sldMasterId id="2147483726" r:id="rId4"/>
    <p:sldMasterId id="214748372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9753600" cx="130048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Helvetica Neue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HelveticaNeue-bold.fntdata"/><Relationship Id="rId27" Type="http://schemas.openxmlformats.org/officeDocument/2006/relationships/font" Target="fonts/HelveticaNeue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HelveticaNeue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fd3b374547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fd3b374547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fd2ecd7832_0_6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fd2ecd7832_0_6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cb7fe70542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5" name="Google Shape;525;gcb7fe70542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毎回説明する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d2ecd7832_0_7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fd2ecd7832_0_7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fd2ecd7832_0_10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fd2ecd7832_0_10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d37437b0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fd37437b0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d37437b0f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fd37437b0f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d37437b0f_0_1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4" name="Google Shape;454;gfd37437b0f_0_1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ここでちょっと待つ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fd2ecd7832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fd2ecd7832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d2ecd7832_0_2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fd2ecd7832_0_2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d2ecd7832_0_3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fd2ecd7832_0_3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&amp; サブタイトル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jisakura.jp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2584" y="4192129"/>
            <a:ext cx="13009967" cy="2423657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  <a:effectLst>
            <a:outerShdw blurRad="152400" rotWithShape="0" dir="5400000" dist="150446">
              <a:srgbClr val="000000">
                <a:alpha val="58039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0" y="4564600"/>
            <a:ext cx="13004801" cy="1678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1270000" y="7260956"/>
            <a:ext cx="10464800" cy="1881753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t" bIns="254000" lIns="254000" spcFirstLastPara="1" rIns="254000" wrap="square" tIns="2540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-326812" y="-3008932"/>
            <a:ext cx="448057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箇条書き" showMasterSp="0">
  <p:cSld name="箇条書き">
    <p:bg>
      <p:bgPr>
        <a:blipFill rotWithShape="1">
          <a:blip r:embed="rId2">
            <a:alphaModFix/>
          </a:blip>
          <a:tile algn="tl" flip="none" tx="0" sx="100000" ty="0" sy="100000"/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>
            <a:off x="-15627" y="457519"/>
            <a:ext cx="13036054" cy="8838562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952500" y="1153762"/>
            <a:ext cx="11099800" cy="773623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7" name="Google Shape;57;p11"/>
          <p:cNvSpPr/>
          <p:nvPr/>
        </p:nvSpPr>
        <p:spPr>
          <a:xfrm>
            <a:off x="12137540" y="8924440"/>
            <a:ext cx="711201" cy="711201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12269112" y="9102240"/>
            <a:ext cx="448057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" showMasterSp="0">
  <p:cSld name="タイトル、箇条書き、画像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/>
          <p:nvPr>
            <p:ph idx="2" type="pic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type="title"/>
          </p:nvPr>
        </p:nvSpPr>
        <p:spPr>
          <a:xfrm>
            <a:off x="1270000" y="-1292"/>
            <a:ext cx="10752703" cy="215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63" name="Google Shape;63;p12"/>
          <p:cNvSpPr/>
          <p:nvPr/>
        </p:nvSpPr>
        <p:spPr>
          <a:xfrm>
            <a:off x="12137540" y="8924440"/>
            <a:ext cx="711201" cy="711201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12269112" y="9102240"/>
            <a:ext cx="448057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329338" y="-1292"/>
            <a:ext cx="320569" cy="2159001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 2画像" showMasterSp="0">
  <p:cSld name="タイトル、箇条書き、画像 2画像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>
            <p:ph idx="2" type="pic"/>
          </p:nvPr>
        </p:nvSpPr>
        <p:spPr>
          <a:xfrm>
            <a:off x="4533900" y="2400300"/>
            <a:ext cx="9429750" cy="31750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type="title"/>
          </p:nvPr>
        </p:nvSpPr>
        <p:spPr>
          <a:xfrm>
            <a:off x="1270000" y="-1292"/>
            <a:ext cx="10752703" cy="215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70" name="Google Shape;70;p13"/>
          <p:cNvSpPr/>
          <p:nvPr/>
        </p:nvSpPr>
        <p:spPr>
          <a:xfrm>
            <a:off x="12137540" y="8924440"/>
            <a:ext cx="711201" cy="711201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12269112" y="9102240"/>
            <a:ext cx="448057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329338" y="-1292"/>
            <a:ext cx="320569" cy="2159001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/>
          <p:nvPr>
            <p:ph idx="3" type="pic"/>
          </p:nvPr>
        </p:nvSpPr>
        <p:spPr>
          <a:xfrm>
            <a:off x="4533900" y="5817891"/>
            <a:ext cx="9429750" cy="3175001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用" showMasterSp="0">
  <p:cSld name="引用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1270000" y="8535368"/>
            <a:ext cx="10464800" cy="4699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2" type="body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/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77" name="Google Shape;77;p14"/>
          <p:cNvSpPr/>
          <p:nvPr/>
        </p:nvSpPr>
        <p:spPr>
          <a:xfrm>
            <a:off x="12137540" y="8924440"/>
            <a:ext cx="711201" cy="711201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12269112" y="9102240"/>
            <a:ext cx="448057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写真" showMasterSp="0">
  <p:cSld name="写真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>
            <p:ph idx="2" type="pic"/>
          </p:nvPr>
        </p:nvSpPr>
        <p:spPr>
          <a:xfrm>
            <a:off x="-812800" y="0"/>
            <a:ext cx="14622784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5"/>
          <p:cNvSpPr/>
          <p:nvPr/>
        </p:nvSpPr>
        <p:spPr>
          <a:xfrm>
            <a:off x="12137540" y="8924440"/>
            <a:ext cx="711201" cy="711201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12269112" y="9102240"/>
            <a:ext cx="448057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showMasterSp="0">
  <p:cSld name="空白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6272021" y="9251950"/>
            <a:ext cx="448057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&amp; サブタイトル" showMasterSp="0">
  <p:cSld name="タイトル &amp; サブタイトル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jisakura.jpg" id="86" name="Google Shape;86;p17"/>
          <p:cNvPicPr preferRelativeResize="0"/>
          <p:nvPr/>
        </p:nvPicPr>
        <p:blipFill rotWithShape="1">
          <a:blip r:embed="rId2">
            <a:alphaModFix/>
          </a:blip>
          <a:srcRect b="38523" l="0" r="0" t="3861"/>
          <a:stretch/>
        </p:blipFill>
        <p:spPr>
          <a:xfrm>
            <a:off x="0" y="-36808"/>
            <a:ext cx="13004800" cy="5619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0" y="5966568"/>
            <a:ext cx="13004801" cy="1051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>
                <a:solidFill>
                  <a:srgbClr val="4242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1270000" y="8009586"/>
            <a:ext cx="10464800" cy="1225536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t" bIns="254000" lIns="254000" spcFirstLastPara="1" rIns="254000" wrap="square" tIns="2540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200"/>
              <a:buFont typeface="Arial"/>
              <a:buNone/>
              <a:defRPr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200"/>
              <a:buFont typeface="Arial"/>
              <a:buNone/>
              <a:defRPr>
                <a:solidFill>
                  <a:srgbClr val="9E9E9E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200"/>
              <a:buFont typeface="Arial"/>
              <a:buNone/>
              <a:defRPr>
                <a:solidFill>
                  <a:srgbClr val="9E9E9E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200"/>
              <a:buFont typeface="Arial"/>
              <a:buNone/>
              <a:defRPr>
                <a:solidFill>
                  <a:srgbClr val="9E9E9E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200"/>
              <a:buFont typeface="Arial"/>
              <a:buNone/>
              <a:defRPr>
                <a:solidFill>
                  <a:srgbClr val="9E9E9E"/>
                </a:solidFill>
              </a:defRPr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-326812" y="-3008932"/>
            <a:ext cx="448057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5232091" y="7408381"/>
            <a:ext cx="2540618" cy="37136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0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0" y="9713759"/>
            <a:ext cx="13004800" cy="37137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00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" showMasterSp="0">
  <p:cSld name="タイトル（中央） 2">
    <p:bg>
      <p:bgPr>
        <a:blipFill rotWithShape="1">
          <a:blip r:embed="rId2">
            <a:alphaModFix/>
          </a:blip>
          <a:tile algn="tl" flip="none" tx="0" sx="100000" ty="0" sy="100000"/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12137540" y="8924440"/>
            <a:ext cx="711201" cy="711201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-15627" y="1302593"/>
            <a:ext cx="13036054" cy="7148414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12269112" y="9114940"/>
            <a:ext cx="448057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" showMasterSp="0">
  <p:cSld name="タイトル、箇条書き、画像 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>
            <p:ph idx="2" type="pic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type="title"/>
          </p:nvPr>
        </p:nvSpPr>
        <p:spPr>
          <a:xfrm>
            <a:off x="1270000" y="-1292"/>
            <a:ext cx="10752703" cy="215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01" name="Google Shape;101;p19"/>
          <p:cNvSpPr/>
          <p:nvPr/>
        </p:nvSpPr>
        <p:spPr>
          <a:xfrm>
            <a:off x="12137540" y="8924440"/>
            <a:ext cx="711201" cy="711201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12269112" y="9102240"/>
            <a:ext cx="448057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329338" y="-1292"/>
            <a:ext cx="320569" cy="2159001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3">
    <p:bg>
      <p:bgPr>
        <a:blipFill rotWithShape="1">
          <a:blip r:embed="rId2">
            <a:alphaModFix/>
          </a:blip>
          <a:tile algn="tl" flip="none" tx="0" sx="100000" ty="0" sy="100000"/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-15627" y="-1003"/>
            <a:ext cx="13036054" cy="9297084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1270000" y="70172"/>
            <a:ext cx="10477016" cy="2016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08" name="Google Shape;108;p20"/>
          <p:cNvSpPr/>
          <p:nvPr/>
        </p:nvSpPr>
        <p:spPr>
          <a:xfrm>
            <a:off x="12137540" y="8924440"/>
            <a:ext cx="711201" cy="711201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12269112" y="9102240"/>
            <a:ext cx="448057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29338" y="-1292"/>
            <a:ext cx="320569" cy="2159001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270000" y="70172"/>
            <a:ext cx="10477016" cy="2016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>
            <a:off x="12137540" y="8924440"/>
            <a:ext cx="711201" cy="711201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12269112" y="9102240"/>
            <a:ext cx="448057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329338" y="-1292"/>
            <a:ext cx="320569" cy="2159001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 1">
  <p:cSld name="タイトル&amp;箇条書き 4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2pPr>
            <a:lvl3pPr indent="-36195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3pPr>
            <a:lvl4pPr indent="-36195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4pPr>
            <a:lvl5pPr indent="-36195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 2" showMasterSp="0">
  <p:cSld name="タイトル&amp;箇条書き 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18" name="Google Shape;118;p2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 3" showMasterSp="0">
  <p:cSld name="タイトル&amp;箇条書き 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116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  <a:defRPr sz="3200">
                <a:solidFill>
                  <a:srgbClr val="000000"/>
                </a:solidFill>
              </a:defRPr>
            </a:lvl2pPr>
            <a:lvl3pPr indent="-381000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solidFill>
                  <a:srgbClr val="000000"/>
                </a:solidFill>
              </a:defRPr>
            </a:lvl3pPr>
            <a:lvl4pPr indent="-381000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solidFill>
                  <a:srgbClr val="000000"/>
                </a:solidFill>
              </a:defRPr>
            </a:lvl4pPr>
            <a:lvl5pPr indent="-381000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solidFill>
                  <a:srgbClr val="000000"/>
                </a:solidFill>
              </a:defRPr>
            </a:lvl5pPr>
            <a:lvl6pPr indent="-314325" lvl="5" marL="2743200" rtl="0" algn="l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4" name="Google Shape;124;p2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&amp; サブタイトル" showMasterSp="0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jisakura.jpg"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100"/>
            </a:srgbClr>
          </a:solidFill>
          <a:ln>
            <a:noFill/>
          </a:ln>
          <a:effectLst>
            <a:outerShdw blurRad="152400" rotWithShape="0" dir="5400000" dist="150446">
              <a:srgbClr val="000000">
                <a:alpha val="5765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 txBox="1"/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100"/>
            </a:srgbClr>
          </a:solidFill>
          <a:ln>
            <a:noFill/>
          </a:ln>
        </p:spPr>
        <p:txBody>
          <a:bodyPr anchorCtr="0" anchor="t" bIns="254000" lIns="254000" spcFirstLastPara="1" rIns="254000" wrap="square" tIns="2540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12" type="sldNum"/>
          </p:nvPr>
        </p:nvSpPr>
        <p:spPr>
          <a:xfrm>
            <a:off x="-326812" y="-3008932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" showMasterSp="0" type="tx">
  <p:cSld name="TITLE_AND_BODY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12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6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43" name="Google Shape;143;p26"/>
          <p:cNvSpPr txBox="1"/>
          <p:nvPr>
            <p:ph idx="12" type="sldNum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 2画像" showMasterSp="0">
  <p:cSld name="タイトル、箇条書き、画像 2画像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/>
          <p:nvPr>
            <p:ph idx="2" type="pic"/>
          </p:nvPr>
        </p:nvSpPr>
        <p:spPr>
          <a:xfrm>
            <a:off x="4533900" y="2400300"/>
            <a:ext cx="9429600" cy="31749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41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48" name="Google Shape;148;p2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/>
          <p:nvPr>
            <p:ph idx="3" type="pic"/>
          </p:nvPr>
        </p:nvSpPr>
        <p:spPr>
          <a:xfrm>
            <a:off x="4533900" y="5817891"/>
            <a:ext cx="9429600" cy="31749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41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　デフォルト">
  <p:cSld name="タイトル&amp;箇条書き　デフォルト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Arial"/>
              <a:buNone/>
              <a:defRPr sz="4800">
                <a:solidFill>
                  <a:schemeClr val="accent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/>
            </a:lvl1pPr>
            <a:lvl2pPr indent="-228600" lvl="1" marL="9144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/>
            </a:lvl2pPr>
            <a:lvl3pPr indent="-228600" lvl="2" marL="13716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/>
            </a:lvl3pPr>
            <a:lvl4pPr indent="-228600" lvl="3" marL="18288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/>
            </a:lvl4pPr>
            <a:lvl5pPr indent="-228600" lvl="4" marL="22860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>
  <p:cSld name="タイトル&amp;箇条書き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Arial"/>
              <a:buNone/>
              <a:defRPr sz="4800">
                <a:solidFill>
                  <a:schemeClr val="accent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1pPr>
            <a:lvl2pPr indent="-361950" lvl="1" marL="9144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2pPr>
            <a:lvl3pPr indent="-361950" lvl="2" marL="13716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3pPr>
            <a:lvl4pPr indent="-361950" lvl="3" marL="18288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4pPr>
            <a:lvl5pPr indent="-361950" lvl="4" marL="22860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59" name="Google Shape;159;p29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63" name="Google Shape;163;p3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30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3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69" name="Google Shape;169;p3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1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31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" showMasterSp="0">
  <p:cSld name="タイトル（中央）">
    <p:bg>
      <p:bgPr>
        <a:blipFill rotWithShape="1">
          <a:blip r:embed="rId2">
            <a:alphaModFix/>
          </a:blip>
          <a:tile algn="tl" flip="none" tx="0" sx="100000" ty="0" sy="100000"/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12137540" y="8924440"/>
            <a:ext cx="711201" cy="711201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-15627" y="1302593"/>
            <a:ext cx="13036054" cy="7148414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12269112" y="9114940"/>
            <a:ext cx="448057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4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5000"/>
              <a:buFont typeface="Arial"/>
              <a:buNone/>
              <a:defRPr sz="5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74" name="Google Shape;174;p32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75" name="Google Shape;175;p3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32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5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81" name="Google Shape;181;p3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3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33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>
  <p:cSld name="タイトル&amp;箇条書き 6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2pPr>
            <a:lvl3pPr indent="-36195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3pPr>
            <a:lvl4pPr indent="-36195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4pPr>
            <a:lvl5pPr indent="-36195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7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72440" lvl="1" marL="914400" rtl="0" algn="l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Char char="•"/>
              <a:defRPr sz="4800">
                <a:solidFill>
                  <a:srgbClr val="000000"/>
                </a:solidFill>
              </a:defRPr>
            </a:lvl2pPr>
            <a:lvl3pPr indent="-457200" lvl="2" marL="1371600" rtl="0" algn="l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>
                <a:solidFill>
                  <a:srgbClr val="000000"/>
                </a:solidFill>
              </a:defRPr>
            </a:lvl3pPr>
            <a:lvl4pPr indent="-457200" lvl="3" marL="1828800" rtl="0" algn="l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>
                <a:solidFill>
                  <a:srgbClr val="000000"/>
                </a:solidFill>
              </a:defRPr>
            </a:lvl4pPr>
            <a:lvl5pPr indent="-457200" lvl="4" marL="2286000" rtl="0" algn="l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>
                <a:solidFill>
                  <a:srgbClr val="000000"/>
                </a:solidFill>
              </a:defRPr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91" name="Google Shape;191;p3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5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35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背景写真のみ" showMasterSp="0">
  <p:cSld name="背景写真のみ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横長）" showMasterSp="0">
  <p:cSld name="画像（横長）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7"/>
          <p:cNvSpPr/>
          <p:nvPr>
            <p:ph idx="2" type="pic"/>
          </p:nvPr>
        </p:nvSpPr>
        <p:spPr>
          <a:xfrm>
            <a:off x="381856" y="114242"/>
            <a:ext cx="12228300" cy="81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type="title"/>
          </p:nvPr>
        </p:nvSpPr>
        <p:spPr>
          <a:xfrm>
            <a:off x="1270000" y="7529485"/>
            <a:ext cx="104649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00" name="Google Shape;200;p37"/>
          <p:cNvSpPr txBox="1"/>
          <p:nvPr>
            <p:ph idx="1" type="body"/>
          </p:nvPr>
        </p:nvSpPr>
        <p:spPr>
          <a:xfrm>
            <a:off x="1270000" y="8766416"/>
            <a:ext cx="104649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01" name="Google Shape;201;p37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縦長）" showMasterSp="0">
  <p:cSld name="画像（縦長）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8"/>
          <p:cNvSpPr/>
          <p:nvPr>
            <p:ph idx="2" type="pic"/>
          </p:nvPr>
        </p:nvSpPr>
        <p:spPr>
          <a:xfrm>
            <a:off x="3172417" y="635000"/>
            <a:ext cx="12357000" cy="8238000"/>
          </a:xfrm>
          <a:prstGeom prst="rect">
            <a:avLst/>
          </a:prstGeom>
          <a:noFill/>
          <a:ln>
            <a:noFill/>
          </a:ln>
          <a:effectLst>
            <a:outerShdw blurRad="127000" rotWithShape="0" dir="5400000" dist="114245">
              <a:srgbClr val="000000">
                <a:alpha val="4941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8"/>
          <p:cNvSpPr/>
          <p:nvPr/>
        </p:nvSpPr>
        <p:spPr>
          <a:xfrm>
            <a:off x="599644" y="618569"/>
            <a:ext cx="6293700" cy="8229600"/>
          </a:xfrm>
          <a:prstGeom prst="rect">
            <a:avLst/>
          </a:prstGeom>
          <a:solidFill>
            <a:srgbClr val="FFFFFF">
              <a:alpha val="96470"/>
            </a:srgbClr>
          </a:solidFill>
          <a:ln>
            <a:noFill/>
          </a:ln>
          <a:effectLst>
            <a:outerShdw blurRad="127000" rotWithShape="0" dir="5400000" dist="114245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8"/>
          <p:cNvSpPr txBox="1"/>
          <p:nvPr>
            <p:ph type="title"/>
          </p:nvPr>
        </p:nvSpPr>
        <p:spPr>
          <a:xfrm>
            <a:off x="729335" y="903529"/>
            <a:ext cx="602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07" name="Google Shape;207;p38"/>
          <p:cNvSpPr txBox="1"/>
          <p:nvPr>
            <p:ph idx="1" type="body"/>
          </p:nvPr>
        </p:nvSpPr>
        <p:spPr>
          <a:xfrm>
            <a:off x="952500" y="4119320"/>
            <a:ext cx="5334000" cy="4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上）">
  <p:cSld name="タイトル（上）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11" name="Google Shape;211;p39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8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14" name="Google Shape;214;p40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15" name="Google Shape;215;p4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0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40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箇条書き" showMasterSp="0">
  <p:cSld name="箇条書き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/>
          <p:nvPr/>
        </p:nvSpPr>
        <p:spPr>
          <a:xfrm>
            <a:off x="-15627" y="457519"/>
            <a:ext cx="13036200" cy="8838600"/>
          </a:xfrm>
          <a:prstGeom prst="rect">
            <a:avLst/>
          </a:prstGeom>
          <a:solidFill>
            <a:srgbClr val="FFFFFF">
              <a:alpha val="8980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1"/>
          <p:cNvSpPr txBox="1"/>
          <p:nvPr>
            <p:ph idx="1" type="body"/>
          </p:nvPr>
        </p:nvSpPr>
        <p:spPr>
          <a:xfrm>
            <a:off x="952500" y="1153762"/>
            <a:ext cx="11099700" cy="7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21" name="Google Shape;221;p4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1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>
  <p:cSld name="タイトル&amp;箇条書き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1270000" y="70172"/>
            <a:ext cx="10477016" cy="2016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12269112" y="9102240"/>
            <a:ext cx="448057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" showMasterSp="0">
  <p:cSld name="タイトル、箇条書き、画像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/>
          <p:nvPr>
            <p:ph idx="2" type="pic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41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42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26" name="Google Shape;226;p42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27" name="Google Shape;227;p4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2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42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用" showMasterSp="0">
  <p:cSld name="引用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 txBox="1"/>
          <p:nvPr>
            <p:ph idx="1" type="body"/>
          </p:nvPr>
        </p:nvSpPr>
        <p:spPr>
          <a:xfrm>
            <a:off x="1270000" y="8535368"/>
            <a:ext cx="1046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32" name="Google Shape;232;p43"/>
          <p:cNvSpPr txBox="1"/>
          <p:nvPr>
            <p:ph idx="2" type="body"/>
          </p:nvPr>
        </p:nvSpPr>
        <p:spPr>
          <a:xfrm>
            <a:off x="1270000" y="4267200"/>
            <a:ext cx="104649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33" name="Google Shape;233;p4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3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写真" showMasterSp="0">
  <p:cSld name="写真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/>
          <p:nvPr>
            <p:ph idx="2" type="pic"/>
          </p:nvPr>
        </p:nvSpPr>
        <p:spPr>
          <a:xfrm>
            <a:off x="-812800" y="0"/>
            <a:ext cx="14622900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4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4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showMasterSp="0">
  <p:cSld name="空白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5"/>
          <p:cNvSpPr txBox="1"/>
          <p:nvPr>
            <p:ph idx="12" type="sldNum"/>
          </p:nvPr>
        </p:nvSpPr>
        <p:spPr>
          <a:xfrm>
            <a:off x="6272021" y="925195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9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6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43" name="Google Shape;243;p46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44" name="Google Shape;244;p4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6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" showMasterSp="0">
  <p:cSld name="タイトル（中央）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7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12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7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51" name="Google Shape;251;p47"/>
          <p:cNvSpPr txBox="1"/>
          <p:nvPr>
            <p:ph idx="12" type="sldNum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10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54" name="Google Shape;254;p48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5" name="Google Shape;255;p4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8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48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&amp; サブタイトル" showMasterSp="0" type="title">
  <p:cSld name="TITLE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jisakura.jpg" id="265" name="Google Shape;26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0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  <a:effectLst>
            <a:outerShdw blurRad="152400" rotWithShape="0" dir="5400000" dist="150446">
              <a:srgbClr val="000000">
                <a:alpha val="5804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0"/>
          <p:cNvSpPr txBox="1"/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68" name="Google Shape;268;p50"/>
          <p:cNvSpPr txBox="1"/>
          <p:nvPr>
            <p:ph idx="1" type="body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t" bIns="254000" lIns="254000" spcFirstLastPara="1" rIns="254000" wrap="square" tIns="2540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69" name="Google Shape;269;p50"/>
          <p:cNvSpPr txBox="1"/>
          <p:nvPr>
            <p:ph idx="12" type="sldNum"/>
          </p:nvPr>
        </p:nvSpPr>
        <p:spPr>
          <a:xfrm>
            <a:off x="-326812" y="-3008932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" showMasterSp="0" type="tx">
  <p:cSld name="TITLE_AND_BODY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51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51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74" name="Google Shape;274;p51"/>
          <p:cNvSpPr txBox="1"/>
          <p:nvPr>
            <p:ph idx="12" type="sldNum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>
  <p:cSld name="タイトル&amp;箇条書き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2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Arial"/>
              <a:buNone/>
              <a:defRPr sz="4800">
                <a:solidFill>
                  <a:schemeClr val="accent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77" name="Google Shape;277;p52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1pPr>
            <a:lvl2pPr indent="-361950" lvl="1" marL="9144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2pPr>
            <a:lvl3pPr indent="-361950" lvl="2" marL="13716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3pPr>
            <a:lvl4pPr indent="-361950" lvl="3" marL="18288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4pPr>
            <a:lvl5pPr indent="-361950" lvl="4" marL="22860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78" name="Google Shape;278;p52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>
  <p:cSld name="タイトル&amp;箇条書き 2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1270000" y="70172"/>
            <a:ext cx="10477016" cy="2016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2pPr>
            <a:lvl3pPr indent="-36195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3pPr>
            <a:lvl4pPr indent="-36195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4pPr>
            <a:lvl5pPr indent="-36195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12269112" y="9102240"/>
            <a:ext cx="448057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3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81" name="Google Shape;281;p53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82" name="Google Shape;282;p5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53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53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　デフォルト">
  <p:cSld name="タイトル&amp;箇条書き　デフォルト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Arial"/>
              <a:buNone/>
              <a:defRPr sz="4800">
                <a:solidFill>
                  <a:schemeClr val="accent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87" name="Google Shape;287;p54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/>
            </a:lvl1pPr>
            <a:lvl2pPr indent="-228600" lvl="1" marL="9144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/>
            </a:lvl2pPr>
            <a:lvl3pPr indent="-228600" lvl="2" marL="13716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/>
            </a:lvl3pPr>
            <a:lvl4pPr indent="-228600" lvl="3" marL="18288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/>
            </a:lvl4pPr>
            <a:lvl5pPr indent="-228600" lvl="4" marL="22860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88" name="Google Shape;288;p54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3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5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5800"/>
              <a:buFont typeface="Arial"/>
              <a:buNone/>
              <a:defRPr sz="5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91" name="Google Shape;291;p55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92" name="Google Shape;292;p5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55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55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" showMasterSp="0">
  <p:cSld name="タイトル、箇条書き、画像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6"/>
          <p:cNvSpPr/>
          <p:nvPr>
            <p:ph idx="2" type="pic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56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5800"/>
              <a:buFont typeface="Arial"/>
              <a:buNone/>
              <a:defRPr sz="5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98" name="Google Shape;298;p56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99" name="Google Shape;299;p5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6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1" name="Google Shape;301;p56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余白（白黒）" showMasterSp="0">
  <p:cSld name="余白（白黒）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7"/>
          <p:cNvSpPr txBox="1"/>
          <p:nvPr>
            <p:ph idx="12" type="sldNum"/>
          </p:nvPr>
        </p:nvSpPr>
        <p:spPr>
          <a:xfrm>
            <a:off x="6282486" y="9320648"/>
            <a:ext cx="4398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4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8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06" name="Google Shape;306;p58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07" name="Google Shape;307;p5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8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Google Shape;309;p58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上）">
  <p:cSld name="タイトル（上）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9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12" name="Google Shape;312;p59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>
  <p:cSld name="タイトル&amp;箇条書き 5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0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15" name="Google Shape;315;p60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16" name="Google Shape;316;p60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背景写真のみ" showMasterSp="0">
  <p:cSld name="背景写真のみ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1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横長）" showMasterSp="0">
  <p:cSld name="画像（横長）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62"/>
          <p:cNvSpPr/>
          <p:nvPr>
            <p:ph idx="2" type="pic"/>
          </p:nvPr>
        </p:nvSpPr>
        <p:spPr>
          <a:xfrm>
            <a:off x="381856" y="114242"/>
            <a:ext cx="12228300" cy="81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p62"/>
          <p:cNvSpPr txBox="1"/>
          <p:nvPr>
            <p:ph type="title"/>
          </p:nvPr>
        </p:nvSpPr>
        <p:spPr>
          <a:xfrm>
            <a:off x="1270000" y="7529485"/>
            <a:ext cx="104649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23" name="Google Shape;323;p62"/>
          <p:cNvSpPr txBox="1"/>
          <p:nvPr>
            <p:ph idx="1" type="body"/>
          </p:nvPr>
        </p:nvSpPr>
        <p:spPr>
          <a:xfrm>
            <a:off x="1270000" y="8766416"/>
            <a:ext cx="104649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4" name="Google Shape;324;p62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背景写真のみ" showMasterSp="0">
  <p:cSld name="背景写真のみ">
    <p:bg>
      <p:bgPr>
        <a:blipFill rotWithShape="1">
          <a:blip r:embed="rId2">
            <a:alphaModFix/>
          </a:blip>
          <a:tile algn="tl" flip="none" tx="0" sx="100000" ty="0" sy="100000"/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12269112" y="9102240"/>
            <a:ext cx="448057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縦長）" showMasterSp="0">
  <p:cSld name="画像（縦長）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63"/>
          <p:cNvSpPr/>
          <p:nvPr>
            <p:ph idx="2" type="pic"/>
          </p:nvPr>
        </p:nvSpPr>
        <p:spPr>
          <a:xfrm>
            <a:off x="3172417" y="635000"/>
            <a:ext cx="12357000" cy="8238000"/>
          </a:xfrm>
          <a:prstGeom prst="rect">
            <a:avLst/>
          </a:prstGeom>
          <a:noFill/>
          <a:ln>
            <a:noFill/>
          </a:ln>
          <a:effectLst>
            <a:outerShdw blurRad="127000" rotWithShape="0" dir="5400000" dist="114245">
              <a:srgbClr val="000000">
                <a:alpha val="4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p63"/>
          <p:cNvSpPr/>
          <p:nvPr/>
        </p:nvSpPr>
        <p:spPr>
          <a:xfrm>
            <a:off x="599644" y="618569"/>
            <a:ext cx="6293700" cy="8229600"/>
          </a:xfrm>
          <a:prstGeom prst="rect">
            <a:avLst/>
          </a:prstGeom>
          <a:solidFill>
            <a:srgbClr val="FFFFFF">
              <a:alpha val="96860"/>
            </a:srgbClr>
          </a:solidFill>
          <a:ln>
            <a:noFill/>
          </a:ln>
          <a:effectLst>
            <a:outerShdw blurRad="127000" rotWithShape="0" dir="5400000" dist="114245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63"/>
          <p:cNvSpPr txBox="1"/>
          <p:nvPr>
            <p:ph type="title"/>
          </p:nvPr>
        </p:nvSpPr>
        <p:spPr>
          <a:xfrm>
            <a:off x="729335" y="903529"/>
            <a:ext cx="602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30" name="Google Shape;330;p63"/>
          <p:cNvSpPr txBox="1"/>
          <p:nvPr>
            <p:ph idx="1" type="body"/>
          </p:nvPr>
        </p:nvSpPr>
        <p:spPr>
          <a:xfrm>
            <a:off x="952500" y="4119320"/>
            <a:ext cx="5334000" cy="4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31" name="Google Shape;331;p63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6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4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34" name="Google Shape;334;p64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35" name="Google Shape;335;p6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64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p64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箇条書き" showMasterSp="0">
  <p:cSld name="箇条書き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5"/>
          <p:cNvSpPr/>
          <p:nvPr/>
        </p:nvSpPr>
        <p:spPr>
          <a:xfrm>
            <a:off x="-15627" y="457519"/>
            <a:ext cx="13036200" cy="8838600"/>
          </a:xfrm>
          <a:prstGeom prst="rect">
            <a:avLst/>
          </a:prstGeom>
          <a:solidFill>
            <a:srgbClr val="FFFFFF">
              <a:alpha val="9020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65"/>
          <p:cNvSpPr txBox="1"/>
          <p:nvPr>
            <p:ph idx="1" type="body"/>
          </p:nvPr>
        </p:nvSpPr>
        <p:spPr>
          <a:xfrm>
            <a:off x="952500" y="1153762"/>
            <a:ext cx="11099700" cy="7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41" name="Google Shape;341;p6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65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" showMasterSp="0">
  <p:cSld name="タイトル、箇条書き、画像 2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6"/>
          <p:cNvSpPr/>
          <p:nvPr>
            <p:ph idx="2" type="pic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66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46" name="Google Shape;346;p66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47" name="Google Shape;347;p6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66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66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 2画像" showMasterSp="0">
  <p:cSld name="タイトル、箇条書き、画像 2画像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7"/>
          <p:cNvSpPr/>
          <p:nvPr>
            <p:ph idx="2" type="pic"/>
          </p:nvPr>
        </p:nvSpPr>
        <p:spPr>
          <a:xfrm>
            <a:off x="4533900" y="2400300"/>
            <a:ext cx="9429600" cy="31749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Google Shape;352;p67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53" name="Google Shape;353;p67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54" name="Google Shape;354;p6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67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p67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67"/>
          <p:cNvSpPr/>
          <p:nvPr>
            <p:ph idx="3" type="pic"/>
          </p:nvPr>
        </p:nvSpPr>
        <p:spPr>
          <a:xfrm>
            <a:off x="4533900" y="5817891"/>
            <a:ext cx="9429600" cy="31749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用" showMasterSp="0">
  <p:cSld name="引用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8"/>
          <p:cNvSpPr txBox="1"/>
          <p:nvPr>
            <p:ph idx="1" type="body"/>
          </p:nvPr>
        </p:nvSpPr>
        <p:spPr>
          <a:xfrm>
            <a:off x="1270000" y="8535368"/>
            <a:ext cx="1046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60" name="Google Shape;360;p68"/>
          <p:cNvSpPr txBox="1"/>
          <p:nvPr>
            <p:ph idx="2" type="body"/>
          </p:nvPr>
        </p:nvSpPr>
        <p:spPr>
          <a:xfrm>
            <a:off x="1270000" y="4267200"/>
            <a:ext cx="104649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61" name="Google Shape;361;p6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8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写真" showMasterSp="0">
  <p:cSld name="写真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/>
          <p:nvPr>
            <p:ph idx="2" type="pic"/>
          </p:nvPr>
        </p:nvSpPr>
        <p:spPr>
          <a:xfrm>
            <a:off x="-812800" y="0"/>
            <a:ext cx="14622900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6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9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showMasterSp="0">
  <p:cSld name="空白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0"/>
          <p:cNvSpPr txBox="1"/>
          <p:nvPr>
            <p:ph idx="12" type="sldNum"/>
          </p:nvPr>
        </p:nvSpPr>
        <p:spPr>
          <a:xfrm>
            <a:off x="6272021" y="925195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7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1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71" name="Google Shape;371;p71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72" name="Google Shape;372;p7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1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71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" showMasterSp="0">
  <p:cSld name="タイトル（中央）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79" name="Google Shape;379;p72"/>
          <p:cNvSpPr txBox="1"/>
          <p:nvPr>
            <p:ph idx="12" type="sldNum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横長）" showMasterSp="0">
  <p:cSld name="画像（横長）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12137540" y="8924440"/>
            <a:ext cx="711201" cy="711201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8"/>
          <p:cNvSpPr/>
          <p:nvPr>
            <p:ph idx="2" type="pic"/>
          </p:nvPr>
        </p:nvSpPr>
        <p:spPr>
          <a:xfrm>
            <a:off x="381856" y="114242"/>
            <a:ext cx="12228388" cy="8156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1270000" y="7529485"/>
            <a:ext cx="10464800" cy="1019768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1270000" y="8766416"/>
            <a:ext cx="10464800" cy="87441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12269112" y="9102240"/>
            <a:ext cx="448057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8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3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82" name="Google Shape;382;p73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83" name="Google Shape;383;p7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73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p73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9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4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88" name="Google Shape;388;p74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89" name="Google Shape;389;p7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74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74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10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5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5000"/>
              <a:buFont typeface="Arial"/>
              <a:buNone/>
              <a:defRPr sz="5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94" name="Google Shape;394;p75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95" name="Google Shape;395;p7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75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7" name="Google Shape;397;p75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>
  <p:cSld name="タイトル&amp;箇条書き 1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6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400" name="Google Shape;400;p76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2pPr>
            <a:lvl3pPr indent="-36195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3pPr>
            <a:lvl4pPr indent="-36195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4pPr>
            <a:lvl5pPr indent="-36195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1" name="Google Shape;401;p76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12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7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404" name="Google Shape;404;p77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72440" lvl="1" marL="914400" rtl="0" algn="l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840"/>
              <a:buFont typeface="Arial"/>
              <a:buChar char="•"/>
              <a:defRPr sz="4800">
                <a:solidFill>
                  <a:srgbClr val="000000"/>
                </a:solidFill>
              </a:defRPr>
            </a:lvl2pPr>
            <a:lvl3pPr indent="-457200" lvl="2" marL="1371600" rtl="0" algn="l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>
                <a:solidFill>
                  <a:srgbClr val="000000"/>
                </a:solidFill>
              </a:defRPr>
            </a:lvl3pPr>
            <a:lvl4pPr indent="-457200" lvl="3" marL="1828800" rtl="0" algn="l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>
                <a:solidFill>
                  <a:srgbClr val="000000"/>
                </a:solidFill>
              </a:defRPr>
            </a:lvl4pPr>
            <a:lvl5pPr indent="-457200" lvl="4" marL="2286000" rtl="0" algn="l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4800">
                <a:solidFill>
                  <a:srgbClr val="000000"/>
                </a:solidFill>
              </a:defRPr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5" name="Google Shape;405;p7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77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Google Shape;407;p77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13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8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410" name="Google Shape;410;p78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9116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11" name="Google Shape;411;p7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78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p78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上）">
  <p:cSld name="タイトル（上） 2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9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5800"/>
              <a:buFont typeface="Arial"/>
              <a:buNone/>
              <a:defRPr sz="5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416" name="Google Shape;416;p79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&amp; サブタイトル 1" showMasterSp="0">
  <p:cSld name="TITLE_AND_BODY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jisakura.jpg" id="418" name="Google Shape;418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80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  <a:effectLst>
            <a:outerShdw blurRad="152400" rotWithShape="0" dir="5400000" dist="150446">
              <a:srgbClr val="000000">
                <a:alpha val="5804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80"/>
          <p:cNvSpPr txBox="1"/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421" name="Google Shape;421;p80"/>
          <p:cNvSpPr txBox="1"/>
          <p:nvPr>
            <p:ph idx="1" type="body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254000" lIns="254000" spcFirstLastPara="1" rIns="254000" wrap="square" tIns="254000">
            <a:normAutofit/>
          </a:bodyPr>
          <a:lstStyle>
            <a:lvl1pPr indent="-431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indent="-4318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5pPr>
            <a:lvl6pPr indent="-3429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2" name="Google Shape;422;p80"/>
          <p:cNvSpPr txBox="1"/>
          <p:nvPr>
            <p:ph idx="12" type="sldNum"/>
          </p:nvPr>
        </p:nvSpPr>
        <p:spPr>
          <a:xfrm>
            <a:off x="-326812" y="-3008932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縦長）" showMasterSp="0">
  <p:cSld name="画像（縦長）">
    <p:bg>
      <p:bgPr>
        <a:blipFill rotWithShape="1">
          <a:blip r:embed="rId2">
            <a:alphaModFix/>
          </a:blip>
          <a:tile algn="tl" flip="none" tx="0" sx="100000" ty="0" sy="100000"/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12137540" y="8924440"/>
            <a:ext cx="711201" cy="711201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/>
          <p:nvPr>
            <p:ph idx="2" type="pic"/>
          </p:nvPr>
        </p:nvSpPr>
        <p:spPr>
          <a:xfrm>
            <a:off x="3172417" y="635000"/>
            <a:ext cx="12357101" cy="8238067"/>
          </a:xfrm>
          <a:prstGeom prst="rect">
            <a:avLst/>
          </a:prstGeom>
          <a:noFill/>
          <a:ln>
            <a:noFill/>
          </a:ln>
          <a:effectLst>
            <a:outerShdw blurRad="127000" rotWithShape="0" dir="5400000" dist="114245">
              <a:srgbClr val="00000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9"/>
          <p:cNvSpPr/>
          <p:nvPr/>
        </p:nvSpPr>
        <p:spPr>
          <a:xfrm>
            <a:off x="599644" y="618569"/>
            <a:ext cx="6293712" cy="8229601"/>
          </a:xfrm>
          <a:prstGeom prst="rect">
            <a:avLst/>
          </a:prstGeom>
          <a:solidFill>
            <a:srgbClr val="FFFFFF">
              <a:alpha val="96862"/>
            </a:srgbClr>
          </a:solidFill>
          <a:ln>
            <a:noFill/>
          </a:ln>
          <a:effectLst>
            <a:outerShdw blurRad="127000" rotWithShape="0" dir="5400000" dist="114245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729335" y="903529"/>
            <a:ext cx="6028303" cy="241553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952500" y="4119320"/>
            <a:ext cx="5334000" cy="44287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12269112" y="9102240"/>
            <a:ext cx="448057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上）">
  <p:cSld name="タイトル（上）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1270000" y="111017"/>
            <a:ext cx="11099800" cy="1934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12269112" y="9102240"/>
            <a:ext cx="448057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5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3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75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70000" y="111017"/>
            <a:ext cx="11099800" cy="1934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/>
          <p:nvPr/>
        </p:nvSpPr>
        <p:spPr>
          <a:xfrm>
            <a:off x="12137540" y="8924440"/>
            <a:ext cx="711201" cy="711201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269112" y="9102240"/>
            <a:ext cx="448057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329338" y="-1292"/>
            <a:ext cx="320569" cy="2159001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2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31" name="Google Shape;131;p24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9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4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9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262" name="Google Shape;262;p49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9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al.vn/HY217X" TargetMode="External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al.vn/wcqol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1"/>
          <p:cNvSpPr txBox="1"/>
          <p:nvPr>
            <p:ph idx="4294967295" type="ctrTitle"/>
          </p:nvPr>
        </p:nvSpPr>
        <p:spPr>
          <a:xfrm>
            <a:off x="0" y="4564600"/>
            <a:ext cx="13004801" cy="1678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IT日本語(1)</a:t>
            </a:r>
            <a:endParaRPr/>
          </a:p>
        </p:txBody>
      </p:sp>
      <p:sp>
        <p:nvSpPr>
          <p:cNvPr id="428" name="Google Shape;428;p81"/>
          <p:cNvSpPr txBox="1"/>
          <p:nvPr>
            <p:ph idx="4294967295" type="subTitle"/>
          </p:nvPr>
        </p:nvSpPr>
        <p:spPr>
          <a:xfrm>
            <a:off x="1270000" y="6902512"/>
            <a:ext cx="10464800" cy="2240197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254000" lIns="254000" spcFirstLastPara="1" rIns="254000" wrap="square" tIns="2540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/>
              <a:t>期末発表の案内</a:t>
            </a:r>
            <a:endParaRPr sz="3600"/>
          </a:p>
        </p:txBody>
      </p:sp>
      <p:sp>
        <p:nvSpPr>
          <p:cNvPr id="429" name="Google Shape;429;p81"/>
          <p:cNvSpPr txBox="1"/>
          <p:nvPr>
            <p:ph idx="12" type="sldNum"/>
          </p:nvPr>
        </p:nvSpPr>
        <p:spPr>
          <a:xfrm>
            <a:off x="-243373" y="-3008932"/>
            <a:ext cx="28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90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発表</a:t>
            </a:r>
            <a:r>
              <a:rPr lang="en-US"/>
              <a:t>の質疑応答</a:t>
            </a:r>
            <a:endParaRPr/>
          </a:p>
        </p:txBody>
      </p:sp>
      <p:sp>
        <p:nvSpPr>
          <p:cNvPr id="506" name="Google Shape;506;p90"/>
          <p:cNvSpPr txBox="1"/>
          <p:nvPr>
            <p:ph idx="12" type="sldNum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7" name="Google Shape;507;p90"/>
          <p:cNvSpPr txBox="1"/>
          <p:nvPr>
            <p:ph idx="1" type="body"/>
          </p:nvPr>
        </p:nvSpPr>
        <p:spPr>
          <a:xfrm>
            <a:off x="881148" y="2303382"/>
            <a:ext cx="107766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質疑応答について</a:t>
            </a:r>
            <a:endParaRPr b="1"/>
          </a:p>
        </p:txBody>
      </p:sp>
      <p:sp>
        <p:nvSpPr>
          <p:cNvPr id="508" name="Google Shape;508;p90"/>
          <p:cNvSpPr txBox="1"/>
          <p:nvPr/>
        </p:nvSpPr>
        <p:spPr>
          <a:xfrm>
            <a:off x="298300" y="3235750"/>
            <a:ext cx="12420300" cy="6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❏"/>
            </a:pPr>
            <a:r>
              <a:rPr lang="en-US" sz="3000">
                <a:solidFill>
                  <a:schemeClr val="dk1"/>
                </a:solidFill>
              </a:rPr>
              <a:t>発表が終わった後、皆さんは発表内容に対する「</a:t>
            </a:r>
            <a:r>
              <a:rPr lang="en-US" sz="3000" u="sng">
                <a:solidFill>
                  <a:srgbClr val="BA1209"/>
                </a:solidFill>
              </a:rPr>
              <a:t>質問</a:t>
            </a:r>
            <a:r>
              <a:rPr lang="en-US" sz="3000">
                <a:solidFill>
                  <a:schemeClr val="dk1"/>
                </a:solidFill>
              </a:rPr>
              <a:t>」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「</a:t>
            </a:r>
            <a:r>
              <a:rPr lang="en-US" sz="3000" u="sng">
                <a:solidFill>
                  <a:srgbClr val="BA1209"/>
                </a:solidFill>
              </a:rPr>
              <a:t>アドバイス</a:t>
            </a:r>
            <a:r>
              <a:rPr lang="en-US" sz="3000">
                <a:solidFill>
                  <a:schemeClr val="dk1"/>
                </a:solidFill>
              </a:rPr>
              <a:t>」「</a:t>
            </a:r>
            <a:r>
              <a:rPr lang="en-US" sz="3000" u="sng">
                <a:solidFill>
                  <a:srgbClr val="BA1209"/>
                </a:solidFill>
              </a:rPr>
              <a:t>フィードバック</a:t>
            </a:r>
            <a:r>
              <a:rPr lang="en-US" sz="3000">
                <a:solidFill>
                  <a:schemeClr val="dk1"/>
                </a:solidFill>
              </a:rPr>
              <a:t>」をすることができる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❏"/>
            </a:pPr>
            <a:r>
              <a:rPr lang="en-US" sz="3000">
                <a:solidFill>
                  <a:srgbClr val="BA120A"/>
                </a:solidFill>
              </a:rPr>
              <a:t>手をあげて</a:t>
            </a:r>
            <a:r>
              <a:rPr lang="en-US" sz="3000">
                <a:solidFill>
                  <a:schemeClr val="dk1"/>
                </a:solidFill>
              </a:rPr>
              <a:t>、先生に指名された学生は質問などを行う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❏"/>
            </a:pPr>
            <a:r>
              <a:rPr lang="en-US" sz="3000">
                <a:solidFill>
                  <a:schemeClr val="dk1"/>
                </a:solidFill>
              </a:rPr>
              <a:t>手をあげて質問などをしてくれた学生には</a:t>
            </a:r>
            <a:r>
              <a:rPr lang="en-US" sz="3000" u="sng">
                <a:solidFill>
                  <a:srgbClr val="BA120A"/>
                </a:solidFill>
              </a:rPr>
              <a:t>加点する</a:t>
            </a:r>
            <a:br>
              <a:rPr lang="en-US" sz="3000" u="sng">
                <a:solidFill>
                  <a:srgbClr val="BA120A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うまく質問できなくても</a:t>
            </a:r>
            <a:r>
              <a:rPr lang="en-US" sz="3000" u="sng">
                <a:solidFill>
                  <a:srgbClr val="BA120A"/>
                </a:solidFill>
              </a:rPr>
              <a:t>減点しない</a:t>
            </a:r>
            <a:endParaRPr sz="3000" u="sng">
              <a:solidFill>
                <a:srgbClr val="BA120A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❏"/>
            </a:pPr>
            <a:r>
              <a:rPr lang="en-US" sz="3000">
                <a:solidFill>
                  <a:schemeClr val="dk1"/>
                </a:solidFill>
              </a:rPr>
              <a:t>手をあげて質問などをする学生がいない場合、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rgbClr val="191919"/>
                </a:solidFill>
              </a:rPr>
              <a:t>先生が</a:t>
            </a:r>
            <a:r>
              <a:rPr lang="en-US" sz="3000">
                <a:solidFill>
                  <a:srgbClr val="BA120A"/>
                </a:solidFill>
              </a:rPr>
              <a:t>質問などをする学生を指名する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その場合、上手に質問などをできなかった学生は</a:t>
            </a:r>
            <a:r>
              <a:rPr lang="en-US" sz="3000" u="sng">
                <a:solidFill>
                  <a:srgbClr val="BA120A"/>
                </a:solidFill>
              </a:rPr>
              <a:t>減点する</a:t>
            </a:r>
            <a:endParaRPr sz="3000" u="sng">
              <a:solidFill>
                <a:srgbClr val="BA120A"/>
              </a:solidFill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❏"/>
            </a:pPr>
            <a:r>
              <a:rPr lang="en-US" sz="3000">
                <a:solidFill>
                  <a:schemeClr val="dk1"/>
                </a:solidFill>
              </a:rPr>
              <a:t>学習態度の点数に加点・減点する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91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評価に</a:t>
            </a:r>
            <a:r>
              <a:rPr lang="en-US"/>
              <a:t>関して</a:t>
            </a:r>
            <a:endParaRPr/>
          </a:p>
        </p:txBody>
      </p:sp>
      <p:sp>
        <p:nvSpPr>
          <p:cNvPr id="514" name="Google Shape;514;p91"/>
          <p:cNvSpPr txBox="1"/>
          <p:nvPr>
            <p:ph idx="12" type="sldNum"/>
          </p:nvPr>
        </p:nvSpPr>
        <p:spPr>
          <a:xfrm>
            <a:off x="12269112" y="9114940"/>
            <a:ext cx="448057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2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発表</a:t>
            </a:r>
            <a:r>
              <a:rPr lang="en-US"/>
              <a:t>の評価</a:t>
            </a:r>
            <a:endParaRPr/>
          </a:p>
        </p:txBody>
      </p:sp>
      <p:sp>
        <p:nvSpPr>
          <p:cNvPr id="520" name="Google Shape;520;p92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521" name="Google Shape;521;p92"/>
          <p:cNvSpPr txBox="1"/>
          <p:nvPr/>
        </p:nvSpPr>
        <p:spPr>
          <a:xfrm>
            <a:off x="823260" y="8595587"/>
            <a:ext cx="113583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評価ルール</a:t>
            </a:r>
            <a:r>
              <a:rPr lang="en-US" sz="3200"/>
              <a:t>　</a:t>
            </a:r>
            <a:r>
              <a:rPr lang="en-US" sz="2400" u="sng">
                <a:solidFill>
                  <a:schemeClr val="hlink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  <a:hlinkClick r:id="rId3"/>
              </a:rPr>
              <a:t>https://sal.vn/HY217X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endParaRPr sz="2400"/>
          </a:p>
        </p:txBody>
      </p:sp>
      <p:pic>
        <p:nvPicPr>
          <p:cNvPr id="522" name="Google Shape;52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063" y="2336275"/>
            <a:ext cx="12384774" cy="625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3"/>
          <p:cNvSpPr txBox="1"/>
          <p:nvPr>
            <p:ph idx="1" type="body"/>
          </p:nvPr>
        </p:nvSpPr>
        <p:spPr>
          <a:xfrm>
            <a:off x="723950" y="2192450"/>
            <a:ext cx="11099700" cy="72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4800">
                <a:solidFill>
                  <a:schemeClr val="dk1"/>
                </a:solidFill>
              </a:rPr>
              <a:t>　</a:t>
            </a:r>
            <a:r>
              <a:rPr lang="en-US" sz="4800">
                <a:solidFill>
                  <a:schemeClr val="dk1"/>
                </a:solidFill>
              </a:rPr>
              <a:t>皆さんの発表を評価するのは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4800">
                <a:solidFill>
                  <a:schemeClr val="dk1"/>
                </a:solidFill>
              </a:rPr>
              <a:t>　私と</a:t>
            </a:r>
            <a:r>
              <a:rPr lang="en-US" sz="4800">
                <a:solidFill>
                  <a:schemeClr val="accent5"/>
                </a:solidFill>
              </a:rPr>
              <a:t>特別先生</a:t>
            </a:r>
            <a:r>
              <a:rPr lang="en-US" sz="4800">
                <a:solidFill>
                  <a:schemeClr val="dk1"/>
                </a:solidFill>
              </a:rPr>
              <a:t>です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4800">
                <a:solidFill>
                  <a:schemeClr val="dk1"/>
                </a:solidFill>
              </a:rPr>
              <a:t>　</a:t>
            </a:r>
            <a:r>
              <a:rPr lang="en-US" sz="4800">
                <a:solidFill>
                  <a:schemeClr val="dk1"/>
                </a:solidFill>
              </a:rPr>
              <a:t>特別</a:t>
            </a:r>
            <a:r>
              <a:rPr lang="en-US" sz="4800">
                <a:solidFill>
                  <a:schemeClr val="dk1"/>
                </a:solidFill>
              </a:rPr>
              <a:t>先生</a:t>
            </a:r>
            <a:r>
              <a:rPr lang="en-US" sz="4800">
                <a:solidFill>
                  <a:schemeClr val="dk1"/>
                </a:solidFill>
              </a:rPr>
              <a:t>は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4800">
                <a:solidFill>
                  <a:schemeClr val="accent5"/>
                </a:solidFill>
              </a:rPr>
              <a:t>　ITが詳しく分からない</a:t>
            </a:r>
            <a:r>
              <a:rPr lang="en-US" sz="4800">
                <a:solidFill>
                  <a:schemeClr val="accent5"/>
                </a:solidFill>
              </a:rPr>
              <a:t>人</a:t>
            </a:r>
            <a:r>
              <a:rPr lang="en-US" sz="4800">
                <a:solidFill>
                  <a:schemeClr val="dk1"/>
                </a:solidFill>
              </a:rPr>
              <a:t>かもしれない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4800">
                <a:solidFill>
                  <a:schemeClr val="dk1"/>
                </a:solidFill>
              </a:rPr>
              <a:t>　</a:t>
            </a:r>
            <a:r>
              <a:rPr lang="en-US" sz="4800">
                <a:solidFill>
                  <a:schemeClr val="dk1"/>
                </a:solidFill>
              </a:rPr>
              <a:t>ITが分からない</a:t>
            </a:r>
            <a:r>
              <a:rPr lang="en-US" sz="4800">
                <a:solidFill>
                  <a:schemeClr val="dk1"/>
                </a:solidFill>
              </a:rPr>
              <a:t>人でも分かるように</a:t>
            </a:r>
            <a:br>
              <a:rPr lang="en-US" sz="4800">
                <a:solidFill>
                  <a:schemeClr val="dk1"/>
                </a:solidFill>
              </a:rPr>
            </a:br>
            <a:r>
              <a:rPr lang="en-US" sz="4800">
                <a:solidFill>
                  <a:schemeClr val="dk1"/>
                </a:solidFill>
              </a:rPr>
              <a:t>　</a:t>
            </a:r>
            <a:r>
              <a:rPr lang="en-US" sz="4800">
                <a:solidFill>
                  <a:schemeClr val="accent5"/>
                </a:solidFill>
              </a:rPr>
              <a:t>丁寧</a:t>
            </a:r>
            <a:r>
              <a:rPr lang="en-US" sz="4800">
                <a:solidFill>
                  <a:schemeClr val="accent5"/>
                </a:solidFill>
              </a:rPr>
              <a:t>に</a:t>
            </a:r>
            <a:r>
              <a:rPr lang="en-US" sz="4800">
                <a:solidFill>
                  <a:schemeClr val="accent5"/>
                </a:solidFill>
              </a:rPr>
              <a:t>分</a:t>
            </a:r>
            <a:r>
              <a:rPr lang="en-US" sz="4800">
                <a:solidFill>
                  <a:schemeClr val="accent5"/>
                </a:solidFill>
              </a:rPr>
              <a:t>かりやすく</a:t>
            </a:r>
            <a:r>
              <a:rPr lang="en-US" sz="4800">
                <a:solidFill>
                  <a:schemeClr val="dk1"/>
                </a:solidFill>
              </a:rPr>
              <a:t>説明しましょう</a:t>
            </a:r>
            <a:endParaRPr b="1" sz="4800">
              <a:solidFill>
                <a:schemeClr val="accent5"/>
              </a:solidFill>
            </a:endParaRPr>
          </a:p>
        </p:txBody>
      </p:sp>
      <p:sp>
        <p:nvSpPr>
          <p:cNvPr id="528" name="Google Shape;528;p93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特別先生</a:t>
            </a:r>
            <a:endParaRPr/>
          </a:p>
        </p:txBody>
      </p:sp>
      <p:sp>
        <p:nvSpPr>
          <p:cNvPr id="529" name="Google Shape;529;p93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4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発表の準備</a:t>
            </a:r>
            <a:endParaRPr/>
          </a:p>
        </p:txBody>
      </p:sp>
      <p:sp>
        <p:nvSpPr>
          <p:cNvPr id="535" name="Google Shape;535;p94"/>
          <p:cNvSpPr txBox="1"/>
          <p:nvPr>
            <p:ph idx="12" type="sldNum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5"/>
          <p:cNvSpPr txBox="1"/>
          <p:nvPr>
            <p:ph idx="12" type="sldNum"/>
          </p:nvPr>
        </p:nvSpPr>
        <p:spPr>
          <a:xfrm>
            <a:off x="12352551" y="9102240"/>
            <a:ext cx="281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1" name="Google Shape;541;p95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発表準備</a:t>
            </a:r>
            <a:endParaRPr/>
          </a:p>
        </p:txBody>
      </p:sp>
      <p:sp>
        <p:nvSpPr>
          <p:cNvPr id="542" name="Google Shape;542;p95"/>
          <p:cNvSpPr txBox="1"/>
          <p:nvPr>
            <p:ph idx="1" type="body"/>
          </p:nvPr>
        </p:nvSpPr>
        <p:spPr>
          <a:xfrm>
            <a:off x="969250" y="2332975"/>
            <a:ext cx="11066400" cy="7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400">
                <a:solidFill>
                  <a:schemeClr val="dk1"/>
                </a:solidFill>
              </a:rPr>
              <a:t>来週の発表に向けて、チームで準備を進めてください</a:t>
            </a:r>
            <a:endParaRPr sz="4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① </a:t>
            </a:r>
            <a:r>
              <a:rPr lang="en-US" sz="3200">
                <a:solidFill>
                  <a:schemeClr val="dk1"/>
                </a:solidFill>
              </a:rPr>
              <a:t>Google</a:t>
            </a:r>
            <a:r>
              <a:rPr b="1" lang="en-US" sz="3200">
                <a:solidFill>
                  <a:schemeClr val="dk1"/>
                </a:solidFill>
              </a:rPr>
              <a:t>スライドを作成する</a:t>
            </a:r>
            <a:endParaRPr b="1" sz="3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② </a:t>
            </a:r>
            <a:r>
              <a:rPr lang="en-US" sz="3200">
                <a:solidFill>
                  <a:schemeClr val="dk1"/>
                </a:solidFill>
              </a:rPr>
              <a:t>Google</a:t>
            </a:r>
            <a:r>
              <a:rPr b="1" lang="en-US" sz="3200">
                <a:solidFill>
                  <a:schemeClr val="dk1"/>
                </a:solidFill>
              </a:rPr>
              <a:t>スライドを提出する</a:t>
            </a:r>
            <a:br>
              <a:rPr b="1" lang="en-US" sz="3200">
                <a:solidFill>
                  <a:schemeClr val="dk1"/>
                </a:solidFill>
              </a:rPr>
            </a:br>
            <a:r>
              <a:rPr b="1" lang="en-US" sz="3200">
                <a:solidFill>
                  <a:schemeClr val="dk1"/>
                </a:solidFill>
              </a:rPr>
              <a:t>　</a:t>
            </a:r>
            <a:r>
              <a:rPr lang="en-US" sz="3200">
                <a:solidFill>
                  <a:schemeClr val="dk1"/>
                </a:solidFill>
              </a:rPr>
              <a:t>下記のURLのクラスのフォルダーに保存してください</a:t>
            </a:r>
            <a:br>
              <a:rPr lang="en-US" sz="3200">
                <a:solidFill>
                  <a:schemeClr val="dk1"/>
                </a:solidFill>
              </a:rPr>
            </a:br>
            <a:r>
              <a:rPr lang="en-US" sz="3200">
                <a:solidFill>
                  <a:schemeClr val="dk1"/>
                </a:solidFill>
              </a:rPr>
              <a:t>　</a:t>
            </a: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  <a:hlinkClick r:id="rId3"/>
              </a:rPr>
              <a:t>https://sal.vn/wcqol3</a:t>
            </a:r>
            <a:endParaRPr>
              <a:solidFill>
                <a:srgbClr val="3C4043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　※ 締め切り</a:t>
            </a:r>
            <a:r>
              <a:rPr lang="en-US" sz="2800">
                <a:solidFill>
                  <a:schemeClr val="dk1"/>
                </a:solidFill>
              </a:rPr>
              <a:t>：</a:t>
            </a:r>
            <a:r>
              <a:rPr lang="en-US">
                <a:solidFill>
                  <a:schemeClr val="accent5"/>
                </a:solidFill>
              </a:rPr>
              <a:t>次の授業の前日 PM 13:00 まで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③ </a:t>
            </a:r>
            <a:r>
              <a:rPr lang="en-US" sz="3200">
                <a:solidFill>
                  <a:schemeClr val="dk1"/>
                </a:solidFill>
              </a:rPr>
              <a:t>チーム全員で</a:t>
            </a:r>
            <a:r>
              <a:rPr b="1" lang="en-US" sz="3200">
                <a:solidFill>
                  <a:srgbClr val="070808"/>
                </a:solidFill>
              </a:rPr>
              <a:t>発表の練習を行う</a:t>
            </a:r>
            <a:endParaRPr b="1"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6"/>
          <p:cNvSpPr/>
          <p:nvPr/>
        </p:nvSpPr>
        <p:spPr>
          <a:xfrm>
            <a:off x="465990" y="3321050"/>
            <a:ext cx="12072900" cy="2578200"/>
          </a:xfrm>
          <a:prstGeom prst="rect">
            <a:avLst/>
          </a:prstGeom>
          <a:solidFill>
            <a:srgbClr val="FFFFFF">
              <a:alpha val="81568"/>
            </a:srgbClr>
          </a:solidFill>
          <a:ln>
            <a:noFill/>
          </a:ln>
          <a:effectLst>
            <a:outerShdw blurRad="355600" rotWithShape="0">
              <a:srgbClr val="000000">
                <a:alpha val="74901"/>
              </a:srgbClr>
            </a:outerShdw>
          </a:effectLst>
        </p:spPr>
        <p:txBody>
          <a:bodyPr anchorCtr="0" anchor="ctr" bIns="355600" lIns="355600" spcFirstLastPara="1" rIns="355600" wrap="square" tIns="3556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rial"/>
              <a:buNone/>
            </a:pPr>
            <a:r>
              <a:rPr lang="en-US" sz="5500">
                <a:solidFill>
                  <a:schemeClr val="accent5"/>
                </a:solidFill>
              </a:rPr>
              <a:t>中間発表の案内</a:t>
            </a:r>
            <a:r>
              <a:rPr b="0" i="0" lang="en-US" sz="55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は終わりです</a:t>
            </a:r>
            <a:endParaRPr sz="900"/>
          </a:p>
          <a:p>
            <a:pPr indent="0" lvl="0" marL="0" marR="0" rtl="0" algn="ctr">
              <a:lnSpc>
                <a:spcPct val="60000"/>
              </a:lnSpc>
              <a:spcBef>
                <a:spcPts val="210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rial"/>
              <a:buNone/>
            </a:pPr>
            <a:r>
              <a:rPr lang="en-US" sz="5500">
                <a:solidFill>
                  <a:schemeClr val="accent5"/>
                </a:solidFill>
              </a:rPr>
              <a:t>発表の</a:t>
            </a:r>
            <a:r>
              <a:rPr lang="en-US" sz="5500">
                <a:solidFill>
                  <a:schemeClr val="accent5"/>
                </a:solidFill>
              </a:rPr>
              <a:t>準備を進めていきま</a:t>
            </a:r>
            <a:r>
              <a:rPr lang="en-US" sz="5500">
                <a:solidFill>
                  <a:schemeClr val="accent5"/>
                </a:solidFill>
              </a:rPr>
              <a:t>しょう</a:t>
            </a:r>
            <a:r>
              <a:rPr b="0" i="0" lang="en-US" sz="55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！</a:t>
            </a:r>
            <a:endParaRPr sz="900"/>
          </a:p>
        </p:txBody>
      </p:sp>
      <p:sp>
        <p:nvSpPr>
          <p:cNvPr id="548" name="Google Shape;548;p96"/>
          <p:cNvSpPr/>
          <p:nvPr/>
        </p:nvSpPr>
        <p:spPr>
          <a:xfrm>
            <a:off x="465990" y="6098147"/>
            <a:ext cx="12072820" cy="1384301"/>
          </a:xfrm>
          <a:prstGeom prst="rect">
            <a:avLst/>
          </a:prstGeom>
          <a:solidFill>
            <a:srgbClr val="FFFFFF">
              <a:alpha val="81568"/>
            </a:srgbClr>
          </a:solidFill>
          <a:ln>
            <a:noFill/>
          </a:ln>
          <a:effectLst>
            <a:outerShdw blurRad="355600" rotWithShape="0">
              <a:srgbClr val="000000">
                <a:alpha val="74901"/>
              </a:srgbClr>
            </a:outerShdw>
          </a:effectLst>
        </p:spPr>
        <p:txBody>
          <a:bodyPr anchorCtr="0" anchor="ctr" bIns="241300" lIns="241300" spcFirstLastPara="1" rIns="241300" wrap="square" tIns="241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Palatino"/>
              <a:buNone/>
            </a:pPr>
            <a:r>
              <a:rPr i="1" lang="en-US" sz="4500" u="none" cap="none" strike="noStrike">
                <a:solidFill>
                  <a:schemeClr val="accent5"/>
                </a:solidFill>
              </a:rPr>
              <a:t>Hẹn gặp lại vào </a:t>
            </a:r>
            <a:r>
              <a:rPr i="1" lang="en-US" sz="4500">
                <a:solidFill>
                  <a:schemeClr val="accent5"/>
                </a:solidFill>
              </a:rPr>
              <a:t>buổi phát biểu </a:t>
            </a:r>
            <a:r>
              <a:rPr i="1" lang="en-US" sz="4500" u="none" cap="none" strike="noStrike">
                <a:solidFill>
                  <a:schemeClr val="accent5"/>
                </a:solidFill>
              </a:rPr>
              <a:t>tuần tới!</a:t>
            </a:r>
            <a:endParaRPr i="1"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2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発表に関して</a:t>
            </a:r>
            <a:endParaRPr/>
          </a:p>
        </p:txBody>
      </p:sp>
      <p:sp>
        <p:nvSpPr>
          <p:cNvPr id="435" name="Google Shape;435;p82"/>
          <p:cNvSpPr txBox="1"/>
          <p:nvPr>
            <p:ph idx="12" type="sldNum"/>
          </p:nvPr>
        </p:nvSpPr>
        <p:spPr>
          <a:xfrm>
            <a:off x="12269112" y="9114940"/>
            <a:ext cx="448057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3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発表</a:t>
            </a:r>
            <a:r>
              <a:rPr lang="en-US"/>
              <a:t>のテーマ</a:t>
            </a:r>
            <a:endParaRPr/>
          </a:p>
        </p:txBody>
      </p:sp>
      <p:sp>
        <p:nvSpPr>
          <p:cNvPr id="441" name="Google Shape;441;p83"/>
          <p:cNvSpPr txBox="1"/>
          <p:nvPr>
            <p:ph idx="12" type="sldNum"/>
          </p:nvPr>
        </p:nvSpPr>
        <p:spPr>
          <a:xfrm>
            <a:off x="12352551" y="9102240"/>
            <a:ext cx="281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2" name="Google Shape;442;p83"/>
          <p:cNvSpPr txBox="1"/>
          <p:nvPr/>
        </p:nvSpPr>
        <p:spPr>
          <a:xfrm>
            <a:off x="954725" y="3739525"/>
            <a:ext cx="9204000" cy="46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</a:pP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OSI基本参照モデル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</a:pP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TCP/IPプロトコル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</a:pPr>
            <a:r>
              <a:rPr lang="en-US" sz="3000">
                <a:solidFill>
                  <a:schemeClr val="dk1"/>
                </a:solidFill>
              </a:rPr>
              <a:t>IPアドレス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</a:pPr>
            <a:r>
              <a:rPr lang="en-US" sz="3000">
                <a:solidFill>
                  <a:schemeClr val="dk1"/>
                </a:solidFill>
              </a:rPr>
              <a:t>クラスとサブネット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</a:pPr>
            <a:r>
              <a:rPr lang="en-US" sz="3000">
                <a:solidFill>
                  <a:schemeClr val="dk1"/>
                </a:solidFill>
              </a:rPr>
              <a:t>LAN 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</a:pPr>
            <a:r>
              <a:rPr lang="en-US" sz="3000">
                <a:solidFill>
                  <a:schemeClr val="dk1"/>
                </a:solidFill>
              </a:rPr>
              <a:t>WAN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000"/>
              <a:buAutoNum type="arabicPeriod"/>
            </a:pPr>
            <a:r>
              <a:rPr lang="en-US" sz="3000">
                <a:solidFill>
                  <a:schemeClr val="dk1"/>
                </a:solidFill>
              </a:rPr>
              <a:t>誤り制御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443" name="Google Shape;443;p83"/>
          <p:cNvSpPr txBox="1"/>
          <p:nvPr/>
        </p:nvSpPr>
        <p:spPr>
          <a:xfrm>
            <a:off x="626075" y="2599700"/>
            <a:ext cx="11384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ツールを使って、発表テーマをランダムに決まります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4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チーム作成</a:t>
            </a:r>
            <a:endParaRPr b="0" sz="5800"/>
          </a:p>
        </p:txBody>
      </p:sp>
      <p:sp>
        <p:nvSpPr>
          <p:cNvPr id="449" name="Google Shape;449;p84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0" name="Google Shape;450;p84"/>
          <p:cNvSpPr txBox="1"/>
          <p:nvPr>
            <p:ph idx="1" type="body"/>
          </p:nvPr>
        </p:nvSpPr>
        <p:spPr>
          <a:xfrm>
            <a:off x="969200" y="2746084"/>
            <a:ext cx="11066400" cy="4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4318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200"/>
              <a:buAutoNum type="arabicPeriod"/>
            </a:pPr>
            <a:r>
              <a:rPr lang="en-US">
                <a:solidFill>
                  <a:schemeClr val="dk1"/>
                </a:solidFill>
              </a:rPr>
              <a:t>チーム毎にブレークアウトルームに分かれます</a:t>
            </a:r>
            <a:endParaRPr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>
                <a:solidFill>
                  <a:schemeClr val="dk1"/>
                </a:solidFill>
              </a:rPr>
              <a:t>発表テーマがランダムに決まります</a:t>
            </a:r>
            <a:endParaRPr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>
                <a:solidFill>
                  <a:schemeClr val="dk1"/>
                </a:solidFill>
              </a:rPr>
              <a:t>チーム毎で話し合って、以下を決めてください</a:t>
            </a:r>
            <a:endParaRPr>
              <a:solidFill>
                <a:schemeClr val="dk1"/>
              </a:solidFill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lphaLcPeriod"/>
            </a:pPr>
            <a:r>
              <a:rPr lang="en-US" sz="3200">
                <a:solidFill>
                  <a:schemeClr val="dk1"/>
                </a:solidFill>
              </a:rPr>
              <a:t>チームリーダー</a:t>
            </a:r>
            <a:endParaRPr sz="3200">
              <a:solidFill>
                <a:schemeClr val="dk1"/>
              </a:solidFill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lphaLcPeriod"/>
            </a:pPr>
            <a:r>
              <a:rPr lang="en-US" sz="3200">
                <a:solidFill>
                  <a:schemeClr val="dk1"/>
                </a:solidFill>
              </a:rPr>
              <a:t>チーム名</a:t>
            </a:r>
            <a:endParaRPr sz="3200">
              <a:solidFill>
                <a:schemeClr val="dk1"/>
              </a:solidFill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3200"/>
              <a:buAutoNum type="alphaLcPeriod"/>
            </a:pPr>
            <a:r>
              <a:rPr lang="en-US" sz="3200">
                <a:solidFill>
                  <a:schemeClr val="dk1"/>
                </a:solidFill>
              </a:rPr>
              <a:t>発表準備のスケジュール</a:t>
            </a:r>
            <a:endParaRPr sz="3200"/>
          </a:p>
        </p:txBody>
      </p:sp>
      <p:pic>
        <p:nvPicPr>
          <p:cNvPr id="451" name="Google Shape;45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775" y="5954725"/>
            <a:ext cx="4360700" cy="331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5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sz="6400">
                <a:solidFill>
                  <a:srgbClr val="C63024"/>
                </a:solidFill>
              </a:rPr>
              <a:t>チーム作成</a:t>
            </a:r>
            <a:endParaRPr/>
          </a:p>
        </p:txBody>
      </p:sp>
      <p:sp>
        <p:nvSpPr>
          <p:cNvPr id="457" name="Google Shape;457;p85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458" name="Google Shape;458;p85"/>
          <p:cNvSpPr/>
          <p:nvPr/>
        </p:nvSpPr>
        <p:spPr>
          <a:xfrm>
            <a:off x="1315758" y="5020060"/>
            <a:ext cx="4383600" cy="33852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400"/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チーム名：○○○○○○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400"/>
              <a:t> 発表テーマ：</a:t>
            </a:r>
            <a:r>
              <a:rPr lang="en-US" sz="2400">
                <a:solidFill>
                  <a:schemeClr val="dk1"/>
                </a:solidFill>
              </a:rPr>
              <a:t>○○○○○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400"/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チームメンバー：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400"/>
              <a:t>　  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○○○○○○  </a:t>
            </a:r>
            <a:r>
              <a:rPr lang="en-US" sz="2400"/>
              <a:t>TL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　  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○○○○○○ 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　  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○○○○○○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　  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○○○○○○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85"/>
          <p:cNvSpPr txBox="1"/>
          <p:nvPr>
            <p:ph idx="1" type="body"/>
          </p:nvPr>
        </p:nvSpPr>
        <p:spPr>
          <a:xfrm>
            <a:off x="1018450" y="2429475"/>
            <a:ext cx="11540700" cy="16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16"/>
              <a:buFont typeface="Arial"/>
              <a:buNone/>
            </a:pPr>
            <a:r>
              <a:rPr b="1" lang="en-US" sz="3200"/>
              <a:t>チームリーダー</a:t>
            </a:r>
            <a:r>
              <a:rPr lang="en-US" sz="3200"/>
              <a:t>は</a:t>
            </a:r>
            <a:r>
              <a:rPr lang="en-US" sz="3200"/>
              <a:t>チーム名、</a:t>
            </a:r>
            <a:r>
              <a:rPr lang="en-US" sz="3200"/>
              <a:t>発表テーマ、</a:t>
            </a:r>
            <a:r>
              <a:rPr lang="en-US" sz="3200"/>
              <a:t>チームメンバーを</a:t>
            </a:r>
            <a:r>
              <a:rPr lang="en-US" sz="3200"/>
              <a:t>MSTeamsのチャット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へ報告</a:t>
            </a:r>
            <a:r>
              <a:rPr lang="en-US" sz="3200"/>
              <a:t>し</a:t>
            </a:r>
            <a:r>
              <a:rPr lang="en-US" sz="3200"/>
              <a:t>ます</a:t>
            </a:r>
            <a:endParaRPr sz="3200"/>
          </a:p>
        </p:txBody>
      </p:sp>
      <p:sp>
        <p:nvSpPr>
          <p:cNvPr id="460" name="Google Shape;460;p85"/>
          <p:cNvSpPr txBox="1"/>
          <p:nvPr/>
        </p:nvSpPr>
        <p:spPr>
          <a:xfrm>
            <a:off x="1018457" y="4277057"/>
            <a:ext cx="33954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■</a:t>
            </a:r>
            <a:r>
              <a:rPr lang="en-US" sz="2800"/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報告フォーマット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85"/>
          <p:cNvSpPr txBox="1"/>
          <p:nvPr/>
        </p:nvSpPr>
        <p:spPr>
          <a:xfrm>
            <a:off x="6356413" y="4277057"/>
            <a:ext cx="33954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■ サンプル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85"/>
          <p:cNvPicPr preferRelativeResize="0"/>
          <p:nvPr/>
        </p:nvPicPr>
        <p:blipFill rotWithShape="1">
          <a:blip r:embed="rId3">
            <a:alphaModFix/>
          </a:blip>
          <a:srcRect b="0" l="0" r="5926" t="0"/>
          <a:stretch/>
        </p:blipFill>
        <p:spPr>
          <a:xfrm>
            <a:off x="6674125" y="5020050"/>
            <a:ext cx="4383600" cy="338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6"/>
          <p:cNvSpPr txBox="1"/>
          <p:nvPr>
            <p:ph type="title"/>
          </p:nvPr>
        </p:nvSpPr>
        <p:spPr>
          <a:xfrm>
            <a:off x="1270000" y="70172"/>
            <a:ext cx="10477016" cy="2016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発表</a:t>
            </a:r>
            <a:r>
              <a:rPr lang="en-US"/>
              <a:t>の</a:t>
            </a:r>
            <a:r>
              <a:rPr b="0" i="0" lang="en-US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内容</a:t>
            </a:r>
            <a:endParaRPr/>
          </a:p>
        </p:txBody>
      </p:sp>
      <p:sp>
        <p:nvSpPr>
          <p:cNvPr id="468" name="Google Shape;468;p86"/>
          <p:cNvSpPr txBox="1"/>
          <p:nvPr>
            <p:ph idx="12" type="sldNum"/>
          </p:nvPr>
        </p:nvSpPr>
        <p:spPr>
          <a:xfrm>
            <a:off x="12268604" y="9102240"/>
            <a:ext cx="449073" cy="355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‹#›</a:t>
            </a:fld>
            <a:endParaRPr/>
          </a:p>
        </p:txBody>
      </p:sp>
      <p:pic>
        <p:nvPicPr>
          <p:cNvPr descr="viewimg.jpg" id="469" name="Google Shape;469;p86"/>
          <p:cNvPicPr preferRelativeResize="0"/>
          <p:nvPr/>
        </p:nvPicPr>
        <p:blipFill rotWithShape="1">
          <a:blip r:embed="rId3">
            <a:alphaModFix/>
          </a:blip>
          <a:srcRect b="62" l="46509" r="12865" t="24362"/>
          <a:stretch/>
        </p:blipFill>
        <p:spPr>
          <a:xfrm>
            <a:off x="1271448" y="2868306"/>
            <a:ext cx="4679890" cy="580399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86"/>
          <p:cNvSpPr txBox="1"/>
          <p:nvPr>
            <p:ph idx="1" type="body"/>
          </p:nvPr>
        </p:nvSpPr>
        <p:spPr>
          <a:xfrm>
            <a:off x="6551583" y="2906406"/>
            <a:ext cx="5337267" cy="5727701"/>
          </a:xfrm>
          <a:prstGeom prst="rect">
            <a:avLst/>
          </a:prstGeom>
          <a:noFill/>
          <a:ln cap="flat" cmpd="sng" w="50800">
            <a:solidFill>
              <a:srgbClr val="FF34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514350" lvl="0" marL="508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n-US" sz="4000">
                <a:latin typeface="Arial"/>
                <a:ea typeface="Arial"/>
                <a:cs typeface="Arial"/>
                <a:sym typeface="Arial"/>
              </a:rPr>
              <a:t>チームの紹介</a:t>
            </a:r>
            <a:endParaRPr sz="3300"/>
          </a:p>
          <a:p>
            <a:pPr indent="-514350" lvl="0" marL="508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n-US" sz="4000">
                <a:latin typeface="Arial"/>
                <a:ea typeface="Arial"/>
                <a:cs typeface="Arial"/>
                <a:sym typeface="Arial"/>
              </a:rPr>
              <a:t>テーマの</a:t>
            </a:r>
            <a:r>
              <a:rPr lang="en-US" sz="4000"/>
              <a:t>紹介</a:t>
            </a:r>
            <a:endParaRPr sz="3300"/>
          </a:p>
          <a:p>
            <a:pPr indent="-514350" lvl="0" marL="508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n-US" sz="4000">
                <a:latin typeface="Arial"/>
                <a:ea typeface="Arial"/>
                <a:cs typeface="Arial"/>
                <a:sym typeface="Arial"/>
              </a:rPr>
              <a:t>テーマの</a:t>
            </a:r>
            <a:r>
              <a:rPr lang="en-US" sz="4000"/>
              <a:t>説明</a:t>
            </a:r>
            <a:endParaRPr sz="3300"/>
          </a:p>
          <a:p>
            <a:pPr indent="-514350" lvl="0" marL="508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n-US" sz="4000"/>
              <a:t>まとめ</a:t>
            </a:r>
            <a:endParaRPr sz="3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7"/>
          <p:cNvSpPr txBox="1"/>
          <p:nvPr>
            <p:ph idx="12" type="sldNum"/>
          </p:nvPr>
        </p:nvSpPr>
        <p:spPr>
          <a:xfrm>
            <a:off x="12352551" y="9102240"/>
            <a:ext cx="281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6" name="Google Shape;476;p87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発表</a:t>
            </a:r>
            <a:r>
              <a:rPr lang="en-US"/>
              <a:t>の注意点</a:t>
            </a:r>
            <a:endParaRPr/>
          </a:p>
        </p:txBody>
      </p:sp>
      <p:sp>
        <p:nvSpPr>
          <p:cNvPr id="477" name="Google Shape;477;p87"/>
          <p:cNvSpPr txBox="1"/>
          <p:nvPr>
            <p:ph idx="1" type="body"/>
          </p:nvPr>
        </p:nvSpPr>
        <p:spPr>
          <a:xfrm>
            <a:off x="659250" y="2332975"/>
            <a:ext cx="11855400" cy="6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800"/>
              <a:t>注意点</a:t>
            </a:r>
            <a:endParaRPr sz="3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  <a:p>
            <a:pPr indent="-497840" lvl="1" marL="825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</a:pPr>
            <a:r>
              <a:rPr lang="en-US" sz="3400"/>
              <a:t>発表時間は</a:t>
            </a:r>
            <a:r>
              <a:rPr lang="en-US" sz="3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10分</a:t>
            </a:r>
            <a:r>
              <a:rPr lang="en-US" sz="3400">
                <a:solidFill>
                  <a:schemeClr val="dk1"/>
                </a:solidFill>
              </a:rPr>
              <a:t>です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7840" lvl="1" marL="8255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</a:pPr>
            <a:r>
              <a:rPr lang="en-US" sz="3400">
                <a:solidFill>
                  <a:schemeClr val="accent5"/>
                </a:solidFill>
                <a:highlight>
                  <a:schemeClr val="lt1"/>
                </a:highlight>
              </a:rPr>
              <a:t>Googleスライド</a:t>
            </a:r>
            <a:r>
              <a:rPr lang="en-US" sz="3400"/>
              <a:t>で</a:t>
            </a:r>
            <a:r>
              <a:rPr lang="en-US" sz="3400"/>
              <a:t>作ります</a:t>
            </a:r>
            <a:endParaRPr sz="3400"/>
          </a:p>
          <a:p>
            <a:pPr indent="-497840" lvl="1" marL="8255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</a:pPr>
            <a:r>
              <a:rPr lang="en-US" sz="3400"/>
              <a:t>スライドは</a:t>
            </a:r>
            <a:r>
              <a:rPr lang="en-US" sz="3400">
                <a:solidFill>
                  <a:schemeClr val="accent5"/>
                </a:solidFill>
              </a:rPr>
              <a:t>15枚以上</a:t>
            </a:r>
            <a:r>
              <a:rPr lang="en-US" sz="3400">
                <a:solidFill>
                  <a:schemeClr val="dk1"/>
                </a:solidFill>
              </a:rPr>
              <a:t>作成します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97840" lvl="1" marL="8255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</a:pPr>
            <a:r>
              <a:rPr lang="en-US" sz="3400"/>
              <a:t>チーム</a:t>
            </a:r>
            <a:r>
              <a:rPr lang="en-US" sz="3400">
                <a:solidFill>
                  <a:schemeClr val="accent5"/>
                </a:solidFill>
              </a:rPr>
              <a:t>全員</a:t>
            </a:r>
            <a:r>
              <a:rPr lang="en-US" sz="3400"/>
              <a:t>が</a:t>
            </a:r>
            <a:r>
              <a:rPr lang="en-US" sz="3400">
                <a:solidFill>
                  <a:schemeClr val="accent5"/>
                </a:solidFill>
              </a:rPr>
              <a:t>日本語</a:t>
            </a:r>
            <a:r>
              <a:rPr lang="en-US" sz="3400"/>
              <a:t>を使って説明</a:t>
            </a:r>
            <a:r>
              <a:rPr lang="en-US" sz="3400"/>
              <a:t>します</a:t>
            </a:r>
            <a:endParaRPr sz="3400"/>
          </a:p>
          <a:p>
            <a:pPr indent="-497840" lvl="1" marL="8255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チームの代表者は</a:t>
            </a:r>
            <a:r>
              <a:rPr lang="en-US" sz="3400">
                <a:solidFill>
                  <a:schemeClr val="accent5"/>
                </a:solidFill>
              </a:rPr>
              <a:t>自分の画面を共有</a:t>
            </a:r>
            <a:r>
              <a:rPr lang="en-US" sz="3400"/>
              <a:t>して発表します</a:t>
            </a:r>
            <a:endParaRPr sz="3400"/>
          </a:p>
          <a:p>
            <a:pPr indent="-497840" lvl="1" marL="8255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発表者は</a:t>
            </a:r>
            <a:r>
              <a:rPr lang="en-US" sz="3400">
                <a:solidFill>
                  <a:schemeClr val="accent5"/>
                </a:solidFill>
              </a:rPr>
              <a:t>カメラをONに設定</a:t>
            </a:r>
            <a:r>
              <a:rPr lang="en-US" sz="3400"/>
              <a:t>します</a:t>
            </a:r>
            <a:endParaRPr sz="3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8"/>
          <p:cNvSpPr txBox="1"/>
          <p:nvPr>
            <p:ph idx="12" type="sldNum"/>
          </p:nvPr>
        </p:nvSpPr>
        <p:spPr>
          <a:xfrm>
            <a:off x="12352551" y="9102240"/>
            <a:ext cx="281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p88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発表の注意点</a:t>
            </a:r>
            <a:endParaRPr/>
          </a:p>
        </p:txBody>
      </p:sp>
      <p:sp>
        <p:nvSpPr>
          <p:cNvPr id="484" name="Google Shape;484;p88"/>
          <p:cNvSpPr txBox="1"/>
          <p:nvPr>
            <p:ph idx="1" type="body"/>
          </p:nvPr>
        </p:nvSpPr>
        <p:spPr>
          <a:xfrm>
            <a:off x="969259" y="2332969"/>
            <a:ext cx="11066400" cy="6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800"/>
              <a:t>発表する時、下記のテクニックを使います</a:t>
            </a:r>
            <a:endParaRPr sz="3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/>
          </a:p>
          <a:p>
            <a:pPr indent="-325437" lvl="1" marL="4079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</a:rPr>
              <a:t> </a:t>
            </a:r>
            <a:r>
              <a:rPr b="1" lang="en-US" sz="3200">
                <a:solidFill>
                  <a:schemeClr val="dk1"/>
                </a:solidFill>
              </a:rPr>
              <a:t>自信を持って話す</a:t>
            </a:r>
            <a:br>
              <a:rPr lang="en-US" sz="3200">
                <a:solidFill>
                  <a:schemeClr val="dk1"/>
                </a:solidFill>
              </a:rPr>
            </a:br>
            <a:r>
              <a:rPr lang="en-US" sz="3200">
                <a:solidFill>
                  <a:schemeClr val="dk1"/>
                </a:solidFill>
              </a:rPr>
              <a:t>　聞き手の目を見て、大きな声で話す</a:t>
            </a:r>
            <a:br>
              <a:rPr lang="en-US" sz="3200">
                <a:solidFill>
                  <a:schemeClr val="dk1"/>
                </a:solidFill>
              </a:rPr>
            </a:br>
            <a:r>
              <a:rPr lang="en-US" sz="3200">
                <a:solidFill>
                  <a:schemeClr val="dk1"/>
                </a:solidFill>
              </a:rPr>
              <a:t>　オンラインの場合はカメラ目線（カメラを見る）</a:t>
            </a:r>
            <a:endParaRPr sz="3200">
              <a:solidFill>
                <a:schemeClr val="dk1"/>
              </a:solidFill>
            </a:endParaRPr>
          </a:p>
          <a:p>
            <a:pPr indent="-325437" lvl="1" marL="407987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</a:rPr>
              <a:t> </a:t>
            </a:r>
            <a:r>
              <a:rPr b="1" lang="en-US" sz="3200">
                <a:solidFill>
                  <a:schemeClr val="dk1"/>
                </a:solidFill>
              </a:rPr>
              <a:t>分かりやすいスライドを作成する</a:t>
            </a:r>
            <a:br>
              <a:rPr lang="en-US" sz="3200">
                <a:solidFill>
                  <a:schemeClr val="dk1"/>
                </a:solidFill>
              </a:rPr>
            </a:br>
            <a:r>
              <a:rPr lang="en-US" sz="3200">
                <a:solidFill>
                  <a:schemeClr val="dk1"/>
                </a:solidFill>
              </a:rPr>
              <a:t>　絵や文字をたくさん使わず、シンプルに作る</a:t>
            </a:r>
            <a:endParaRPr sz="3200">
              <a:solidFill>
                <a:schemeClr val="dk1"/>
              </a:solidFill>
            </a:endParaRPr>
          </a:p>
          <a:p>
            <a:pPr indent="-325437" lvl="1" marL="407987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</a:rPr>
              <a:t> </a:t>
            </a:r>
            <a:r>
              <a:rPr b="1" lang="en-US" sz="3200">
                <a:solidFill>
                  <a:schemeClr val="dk1"/>
                </a:solidFill>
              </a:rPr>
              <a:t>聞く人が理解しやすいように話す</a:t>
            </a:r>
            <a:br>
              <a:rPr lang="en-US" sz="3200">
                <a:solidFill>
                  <a:schemeClr val="dk1"/>
                </a:solidFill>
              </a:rPr>
            </a:br>
            <a:r>
              <a:rPr lang="en-US" sz="3200">
                <a:solidFill>
                  <a:schemeClr val="dk1"/>
                </a:solidFill>
              </a:rPr>
              <a:t>　聞く人に合わせた言葉を使う</a:t>
            </a:r>
            <a:endParaRPr sz="3200">
              <a:solidFill>
                <a:schemeClr val="dk1"/>
              </a:solidFill>
            </a:endParaRPr>
          </a:p>
          <a:p>
            <a:pPr indent="-325437" lvl="1" marL="407987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</a:rPr>
              <a:t> </a:t>
            </a:r>
            <a:r>
              <a:rPr b="1" lang="en-US" sz="3200">
                <a:solidFill>
                  <a:schemeClr val="dk1"/>
                </a:solidFill>
              </a:rPr>
              <a:t>聞き手とコミュニケーションを取る</a:t>
            </a:r>
            <a:endParaRPr b="1" sz="3200">
              <a:solidFill>
                <a:schemeClr val="dk1"/>
              </a:solidFill>
            </a:endParaRPr>
          </a:p>
          <a:p>
            <a:pPr indent="0" lvl="0" marL="40798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　聞き手に質問したり、同意を求めるなど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9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‹#›</a:t>
            </a:fld>
            <a:endParaRPr/>
          </a:p>
        </p:txBody>
      </p:sp>
      <p:grpSp>
        <p:nvGrpSpPr>
          <p:cNvPr id="490" name="Google Shape;490;p89"/>
          <p:cNvGrpSpPr/>
          <p:nvPr/>
        </p:nvGrpSpPr>
        <p:grpSpPr>
          <a:xfrm>
            <a:off x="448900" y="2518627"/>
            <a:ext cx="12107000" cy="5007827"/>
            <a:chOff x="0" y="444611"/>
            <a:chExt cx="12449357" cy="5095469"/>
          </a:xfrm>
        </p:grpSpPr>
        <p:sp>
          <p:nvSpPr>
            <p:cNvPr id="491" name="Google Shape;491;p89"/>
            <p:cNvSpPr/>
            <p:nvPr/>
          </p:nvSpPr>
          <p:spPr>
            <a:xfrm>
              <a:off x="3672943" y="465925"/>
              <a:ext cx="4843500" cy="103140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99997" ty="0" sy="99997"/>
            </a:blipFill>
            <a:ln>
              <a:noFill/>
            </a:ln>
            <a:effectLst>
              <a:outerShdw blurRad="203200" rotWithShape="0" dir="5400000" dist="65174">
                <a:srgbClr val="000000">
                  <a:alpha val="37650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発表準備（2分）</a:t>
              </a:r>
              <a:endParaRPr/>
            </a:p>
          </p:txBody>
        </p:sp>
        <p:sp>
          <p:nvSpPr>
            <p:cNvPr id="492" name="Google Shape;492;p89"/>
            <p:cNvSpPr/>
            <p:nvPr/>
          </p:nvSpPr>
          <p:spPr>
            <a:xfrm>
              <a:off x="3700296" y="1822203"/>
              <a:ext cx="4843500" cy="102210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99997" ty="0" sy="99997"/>
            </a:blipFill>
            <a:ln>
              <a:noFill/>
            </a:ln>
            <a:effectLst>
              <a:outerShdw blurRad="203200" rotWithShape="0" dir="5400000" dist="65174">
                <a:srgbClr val="000000">
                  <a:alpha val="37650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発表（10分）</a:t>
              </a:r>
              <a:endParaRPr/>
            </a:p>
          </p:txBody>
        </p:sp>
        <p:sp>
          <p:nvSpPr>
            <p:cNvPr id="493" name="Google Shape;493;p89"/>
            <p:cNvSpPr/>
            <p:nvPr/>
          </p:nvSpPr>
          <p:spPr>
            <a:xfrm>
              <a:off x="8725308" y="1000366"/>
              <a:ext cx="692480" cy="4123602"/>
            </a:xfrm>
            <a:custGeom>
              <a:rect b="b" l="l" r="r" t="t"/>
              <a:pathLst>
                <a:path extrusionOk="0" h="21600" w="16205">
                  <a:moveTo>
                    <a:pt x="1109" y="21600"/>
                  </a:moveTo>
                  <a:cubicBezTo>
                    <a:pt x="21600" y="14099"/>
                    <a:pt x="21230" y="6899"/>
                    <a:pt x="0" y="0"/>
                  </a:cubicBezTo>
                </a:path>
              </a:pathLst>
            </a:custGeom>
            <a:noFill/>
            <a:ln cap="flat" cmpd="sng" w="63500">
              <a:solidFill>
                <a:srgbClr val="BB484A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89"/>
            <p:cNvSpPr/>
            <p:nvPr/>
          </p:nvSpPr>
          <p:spPr>
            <a:xfrm>
              <a:off x="9488957" y="444611"/>
              <a:ext cx="2960400" cy="2016000"/>
            </a:xfrm>
            <a:prstGeom prst="wedgeEllipseCallout">
              <a:avLst>
                <a:gd fmla="val -46139" name="adj1"/>
                <a:gd fmla="val 39473" name="adj2"/>
              </a:avLst>
            </a:prstGeom>
            <a:blipFill rotWithShape="1">
              <a:blip r:embed="rId4">
                <a:alphaModFix/>
              </a:blip>
              <a:tile algn="tl" flip="none" tx="0" sx="99997" ty="0" sy="99997"/>
            </a:blip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次の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グループへ</a:t>
              </a:r>
              <a:endParaRPr/>
            </a:p>
          </p:txBody>
        </p:sp>
        <p:sp>
          <p:nvSpPr>
            <p:cNvPr id="495" name="Google Shape;495;p89"/>
            <p:cNvSpPr/>
            <p:nvPr/>
          </p:nvSpPr>
          <p:spPr>
            <a:xfrm>
              <a:off x="0" y="2989257"/>
              <a:ext cx="2531100" cy="959400"/>
            </a:xfrm>
            <a:prstGeom prst="rect">
              <a:avLst/>
            </a:prstGeom>
            <a:solidFill>
              <a:srgbClr val="615F5C"/>
            </a:solidFill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rgbClr val="FFFFFF"/>
                  </a:solidFill>
                </a:rPr>
                <a:t>1</a:t>
              </a:r>
              <a: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グループ</a:t>
              </a:r>
              <a:endParaRPr/>
            </a:p>
          </p:txBody>
        </p:sp>
        <p:sp>
          <p:nvSpPr>
            <p:cNvPr id="496" name="Google Shape;496;p89"/>
            <p:cNvSpPr/>
            <p:nvPr/>
          </p:nvSpPr>
          <p:spPr>
            <a:xfrm>
              <a:off x="2723483" y="1145055"/>
              <a:ext cx="795301" cy="3978936"/>
            </a:xfrm>
            <a:custGeom>
              <a:rect b="b" l="l" r="r" t="t"/>
              <a:pathLst>
                <a:path extrusionOk="0" h="21600" w="16263">
                  <a:moveTo>
                    <a:pt x="16263" y="21600"/>
                  </a:moveTo>
                  <a:cubicBezTo>
                    <a:pt x="-4069" y="13571"/>
                    <a:pt x="-5337" y="6371"/>
                    <a:pt x="12458" y="0"/>
                  </a:cubicBezTo>
                </a:path>
              </a:pathLst>
            </a:custGeom>
            <a:noFill/>
            <a:ln cap="flat" cmpd="sng" w="76200">
              <a:solidFill>
                <a:srgbClr val="615F5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89"/>
            <p:cNvSpPr/>
            <p:nvPr/>
          </p:nvSpPr>
          <p:spPr>
            <a:xfrm>
              <a:off x="3700296" y="3169197"/>
              <a:ext cx="4843500" cy="102300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99997" ty="0" sy="99997"/>
            </a:blipFill>
            <a:ln>
              <a:noFill/>
            </a:ln>
            <a:effectLst>
              <a:outerShdw blurRad="203200" rotWithShape="0" dir="5400000" dist="65174">
                <a:srgbClr val="000000">
                  <a:alpha val="37650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rgbClr val="FFFFFF"/>
                  </a:solidFill>
                </a:rPr>
                <a:t>質疑応答</a:t>
              </a:r>
              <a: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（5分）</a:t>
              </a:r>
              <a:endParaRPr/>
            </a:p>
          </p:txBody>
        </p:sp>
        <p:sp>
          <p:nvSpPr>
            <p:cNvPr id="498" name="Google Shape;498;p89"/>
            <p:cNvSpPr/>
            <p:nvPr/>
          </p:nvSpPr>
          <p:spPr>
            <a:xfrm>
              <a:off x="3700296" y="4517080"/>
              <a:ext cx="4843500" cy="1023000"/>
            </a:xfrm>
            <a:prstGeom prst="rect">
              <a:avLst/>
            </a:prstGeom>
            <a:blipFill rotWithShape="1">
              <a:blip r:embed="rId3">
                <a:alphaModFix/>
              </a:blip>
              <a:tile algn="tl" flip="none" tx="0" sx="99997" ty="0" sy="99997"/>
            </a:blipFill>
            <a:ln>
              <a:noFill/>
            </a:ln>
            <a:effectLst>
              <a:outerShdw blurRad="203200" rotWithShape="0" dir="5400000" dist="65174">
                <a:srgbClr val="000000">
                  <a:alpha val="37650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先生のフィードバック</a:t>
              </a:r>
              <a:b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（3分）</a:t>
              </a:r>
              <a:endParaRPr/>
            </a:p>
          </p:txBody>
        </p:sp>
      </p:grpSp>
      <p:sp>
        <p:nvSpPr>
          <p:cNvPr id="499" name="Google Shape;499;p89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発表のタイムテーブル</a:t>
            </a:r>
            <a:endParaRPr/>
          </a:p>
        </p:txBody>
      </p:sp>
      <p:sp>
        <p:nvSpPr>
          <p:cNvPr id="500" name="Google Shape;500;p89"/>
          <p:cNvSpPr/>
          <p:nvPr/>
        </p:nvSpPr>
        <p:spPr>
          <a:xfrm>
            <a:off x="1026809" y="8168943"/>
            <a:ext cx="10951200" cy="933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1チーム合計</a:t>
            </a:r>
            <a:r>
              <a:rPr lang="en-US" sz="3000">
                <a:solidFill>
                  <a:srgbClr val="FFFFFF"/>
                </a:solidFill>
              </a:rPr>
              <a:t>20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分となります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